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imes New Roman Bold" charset="1" panose="02030802070405020303"/>
      <p:regular r:id="rId18"/>
    </p:embeddedFont>
    <p:embeddedFont>
      <p:font typeface="Trebuchet MS" charset="1" panose="020B0603020202020204"/>
      <p:regular r:id="rId19"/>
    </p:embeddedFont>
    <p:embeddedFont>
      <p:font typeface="Stencil" charset="1" panose="040409050D0802020404"/>
      <p:regular r:id="rId20"/>
    </p:embeddedFont>
    <p:embeddedFont>
      <p:font typeface="Shrikhand" charset="1" panose="02000000000000000000"/>
      <p:regular r:id="rId21"/>
    </p:embeddedFont>
    <p:embeddedFont>
      <p:font typeface="Trebuchet MS Bold" charset="1" panose="020B0703020202020204"/>
      <p:regular r:id="rId22"/>
    </p:embeddedFont>
    <p:embeddedFont>
      <p:font typeface="Ahsing" charset="1" panose="00000000000000000000"/>
      <p:regular r:id="rId23"/>
    </p:embeddedFont>
    <p:embeddedFont>
      <p:font typeface="Dynamo Bold" charset="1" panose="020B080402020A080404"/>
      <p:regular r:id="rId24"/>
    </p:embeddedFont>
    <p:embeddedFont>
      <p:font typeface="Arimo" charset="1" panose="020B0604020202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1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24h221-code/TNSDC-FWD-DigitalPortfolio.gi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8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4693" y="5536309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797049" y="788920"/>
            <a:ext cx="2614612" cy="2000250"/>
          </a:xfrm>
          <a:custGeom>
            <a:avLst/>
            <a:gdLst/>
            <a:ahLst/>
            <a:cxnLst/>
            <a:rect r="r" b="b" t="t" l="l"/>
            <a:pathLst>
              <a:path h="2000250" w="2614612">
                <a:moveTo>
                  <a:pt x="0" y="0"/>
                </a:moveTo>
                <a:lnTo>
                  <a:pt x="2614612" y="0"/>
                </a:lnTo>
                <a:lnTo>
                  <a:pt x="2614612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" t="0" r="-91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666" t="0" r="-6666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837352" y="5293833"/>
            <a:ext cx="10450648" cy="4703827"/>
          </a:xfrm>
          <a:custGeom>
            <a:avLst/>
            <a:gdLst/>
            <a:ahLst/>
            <a:cxnLst/>
            <a:rect r="r" b="b" t="t" l="l"/>
            <a:pathLst>
              <a:path h="4703827" w="10450648">
                <a:moveTo>
                  <a:pt x="0" y="0"/>
                </a:moveTo>
                <a:lnTo>
                  <a:pt x="10450648" y="0"/>
                </a:lnTo>
                <a:lnTo>
                  <a:pt x="10450648" y="4703827"/>
                </a:lnTo>
                <a:lnTo>
                  <a:pt x="0" y="470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" t="0" r="-2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85999" y="-239742"/>
            <a:ext cx="11444288" cy="177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F0F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Digital Portfolio </a:t>
            </a:r>
          </a:p>
          <a:p>
            <a:pPr algn="l">
              <a:lnSpc>
                <a:spcPts val="57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5500" y="3256022"/>
            <a:ext cx="15520679" cy="290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STUDENT NAME: ZACHARIAH ROY</a:t>
            </a:r>
          </a:p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REGISTER NO AND NMID : 212402469 &amp; 59B0519DE08B5C68C2D42ADB9EBEB007 </a:t>
            </a:r>
          </a:p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DEPARTMENT: BCA</a:t>
            </a:r>
          </a:p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COLLEGE: AM 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932829" y="1280580"/>
            <a:ext cx="471487" cy="485775"/>
            <a:chOff x="0" y="0"/>
            <a:chExt cx="628650" cy="6477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030325" y="8843962"/>
            <a:ext cx="271463" cy="271463"/>
            <a:chOff x="0" y="0"/>
            <a:chExt cx="361950" cy="3619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35756" y="1766354"/>
            <a:ext cx="6029325" cy="4445793"/>
            <a:chOff x="0" y="0"/>
            <a:chExt cx="8039100" cy="5927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39100" cy="5927725"/>
            </a:xfrm>
            <a:custGeom>
              <a:avLst/>
              <a:gdLst/>
              <a:ahLst/>
              <a:cxnLst/>
              <a:rect r="r" b="b" t="t" l="l"/>
              <a:pathLst>
                <a:path h="5927725" w="8039100">
                  <a:moveTo>
                    <a:pt x="0" y="0"/>
                  </a:moveTo>
                  <a:lnTo>
                    <a:pt x="8039100" y="0"/>
                  </a:lnTo>
                  <a:lnTo>
                    <a:pt x="8039100" y="5927725"/>
                  </a:lnTo>
                  <a:lnTo>
                    <a:pt x="0" y="5927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5331" t="0" r="-45331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494892" y="1433895"/>
            <a:ext cx="9720167" cy="4778216"/>
            <a:chOff x="0" y="0"/>
            <a:chExt cx="12960223" cy="63709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60223" cy="6370955"/>
            </a:xfrm>
            <a:custGeom>
              <a:avLst/>
              <a:gdLst/>
              <a:ahLst/>
              <a:cxnLst/>
              <a:rect r="r" b="b" t="t" l="l"/>
              <a:pathLst>
                <a:path h="6370955" w="12960223">
                  <a:moveTo>
                    <a:pt x="0" y="0"/>
                  </a:moveTo>
                  <a:lnTo>
                    <a:pt x="12960223" y="0"/>
                  </a:lnTo>
                  <a:lnTo>
                    <a:pt x="12960223" y="6370955"/>
                  </a:lnTo>
                  <a:lnTo>
                    <a:pt x="0" y="637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0" t="0" r="-572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35756" y="6364517"/>
            <a:ext cx="10725245" cy="3723132"/>
            <a:chOff x="0" y="0"/>
            <a:chExt cx="14300327" cy="49641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300327" cy="4964176"/>
            </a:xfrm>
            <a:custGeom>
              <a:avLst/>
              <a:gdLst/>
              <a:ahLst/>
              <a:cxnLst/>
              <a:rect r="r" b="b" t="t" l="l"/>
              <a:pathLst>
                <a:path h="4964176" w="14300327">
                  <a:moveTo>
                    <a:pt x="0" y="0"/>
                  </a:moveTo>
                  <a:lnTo>
                    <a:pt x="14300327" y="0"/>
                  </a:lnTo>
                  <a:lnTo>
                    <a:pt x="14300327" y="4964176"/>
                  </a:lnTo>
                  <a:lnTo>
                    <a:pt x="0" y="496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121" r="0" b="-14121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354991" y="6264825"/>
            <a:ext cx="6536341" cy="3922491"/>
            <a:chOff x="0" y="0"/>
            <a:chExt cx="8715121" cy="52299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715121" cy="5229987"/>
            </a:xfrm>
            <a:custGeom>
              <a:avLst/>
              <a:gdLst/>
              <a:ahLst/>
              <a:cxnLst/>
              <a:rect r="r" b="b" t="t" l="l"/>
              <a:pathLst>
                <a:path h="5229987" w="8715121">
                  <a:moveTo>
                    <a:pt x="0" y="0"/>
                  </a:moveTo>
                  <a:lnTo>
                    <a:pt x="8715121" y="0"/>
                  </a:lnTo>
                  <a:lnTo>
                    <a:pt x="8715121" y="5229987"/>
                  </a:lnTo>
                  <a:lnTo>
                    <a:pt x="0" y="522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342" t="0" r="-17342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4301788" y="9115425"/>
            <a:ext cx="1512856" cy="1662493"/>
            <a:chOff x="0" y="0"/>
            <a:chExt cx="2017141" cy="22166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17141" cy="2216658"/>
            </a:xfrm>
            <a:custGeom>
              <a:avLst/>
              <a:gdLst/>
              <a:ahLst/>
              <a:cxnLst/>
              <a:rect r="r" b="b" t="t" l="l"/>
              <a:pathLst>
                <a:path h="2216658" w="2017141">
                  <a:moveTo>
                    <a:pt x="0" y="0"/>
                  </a:moveTo>
                  <a:lnTo>
                    <a:pt x="2017141" y="0"/>
                  </a:lnTo>
                  <a:lnTo>
                    <a:pt x="2017141" y="2216658"/>
                  </a:lnTo>
                  <a:lnTo>
                    <a:pt x="0" y="2216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3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128712" y="9700481"/>
            <a:ext cx="2660333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b="true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262470"/>
            <a:ext cx="12720638" cy="10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b="true" sz="6375" spc="22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 AND SCREENSHOTS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915827" y="9688416"/>
            <a:ext cx="34290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353800" y="906043"/>
            <a:ext cx="471487" cy="485775"/>
            <a:chOff x="0" y="0"/>
            <a:chExt cx="628650" cy="647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500312" y="9701212"/>
            <a:ext cx="114300" cy="266700"/>
            <a:chOff x="0" y="0"/>
            <a:chExt cx="152400" cy="355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2400" cy="355600"/>
            </a:xfrm>
            <a:custGeom>
              <a:avLst/>
              <a:gdLst/>
              <a:ahLst/>
              <a:cxnLst/>
              <a:rect r="r" b="b" t="t" l="l"/>
              <a:pathLst>
                <a:path h="3556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36113" y="2109787"/>
            <a:ext cx="12660787" cy="713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</a:pPr>
            <a:r>
              <a:rPr lang="en-US" b="true" sz="5852" spc="5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The portfolio successfully demonstrates Zachariah Roy’s frontend development skills while providing an engaging platform to showcase his work and personality. It highlights both technical expertise and design sense, making it a strong digital presence for professional opportunities.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825288" y="8151019"/>
            <a:ext cx="6238304" cy="1528381"/>
            <a:chOff x="0" y="0"/>
            <a:chExt cx="8317738" cy="20378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17738" cy="2037842"/>
            </a:xfrm>
            <a:custGeom>
              <a:avLst/>
              <a:gdLst/>
              <a:ahLst/>
              <a:cxnLst/>
              <a:rect r="r" b="b" t="t" l="l"/>
              <a:pathLst>
                <a:path h="2037842" w="8317738">
                  <a:moveTo>
                    <a:pt x="0" y="0"/>
                  </a:moveTo>
                  <a:lnTo>
                    <a:pt x="8317738" y="0"/>
                  </a:lnTo>
                  <a:lnTo>
                    <a:pt x="8317738" y="2037842"/>
                  </a:lnTo>
                  <a:lnTo>
                    <a:pt x="0" y="2037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4" t="0" r="-204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71512" y="533105"/>
            <a:ext cx="9778776" cy="123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4"/>
              </a:lnSpc>
            </a:pPr>
            <a:r>
              <a:rPr lang="en-US" sz="8095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915827" y="9688416"/>
            <a:ext cx="34290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4783" y="7904420"/>
            <a:ext cx="16675607" cy="69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sz="4472" spc="4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https://24h221-code.github.io/TNSDC-FWD-DigitalPortfolio/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9441" y="6986231"/>
            <a:ext cx="47931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9"/>
              </a:lnSpc>
              <a:spcBef>
                <a:spcPct val="0"/>
              </a:spcBef>
            </a:pPr>
            <a:r>
              <a:rPr lang="en-US" sz="3457" spc="31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DEPLOYMENT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90711"/>
            <a:ext cx="3592640" cy="60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  <a:spcBef>
                <a:spcPct val="0"/>
              </a:spcBef>
            </a:pPr>
            <a:r>
              <a:rPr lang="en-US" sz="3978" spc="36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SERVER LINK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53035" y="3829248"/>
            <a:ext cx="13581931" cy="57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6"/>
              </a:lnSpc>
            </a:pPr>
            <a:r>
              <a:rPr lang="en-US" sz="334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" tooltip="https://github.com/24h221-code/TNSDC-FWD-DigitalPortfolio.git"/>
              </a:rPr>
              <a:t>https://github.com/24h221-code/TNSDC-FWD-DigitalPortfolio.git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" y="-2286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165774" y="0"/>
            <a:ext cx="7129462" cy="10294843"/>
          </a:xfrm>
          <a:custGeom>
            <a:avLst/>
            <a:gdLst/>
            <a:ahLst/>
            <a:cxnLst/>
            <a:rect r="r" b="b" t="t" l="l"/>
            <a:pathLst>
              <a:path h="10294843" w="7129462">
                <a:moveTo>
                  <a:pt x="0" y="0"/>
                </a:moveTo>
                <a:lnTo>
                  <a:pt x="7129462" y="0"/>
                </a:lnTo>
                <a:lnTo>
                  <a:pt x="7129462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" t="0" r="-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30325" y="8843962"/>
            <a:ext cx="271463" cy="271463"/>
            <a:chOff x="0" y="0"/>
            <a:chExt cx="361950" cy="361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666" t="0" r="-6666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088" y="9615488"/>
            <a:ext cx="5557837" cy="442913"/>
            <a:chOff x="0" y="0"/>
            <a:chExt cx="7410450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10450" cy="590550"/>
            </a:xfrm>
            <a:custGeom>
              <a:avLst/>
              <a:gdLst/>
              <a:ahLst/>
              <a:cxnLst/>
              <a:rect r="r" b="b" t="t" l="l"/>
              <a:pathLst>
                <a:path h="590550" w="7410450">
                  <a:moveTo>
                    <a:pt x="0" y="0"/>
                  </a:moveTo>
                  <a:lnTo>
                    <a:pt x="7410450" y="0"/>
                  </a:lnTo>
                  <a:lnTo>
                    <a:pt x="741045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" r="0" b="-12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1768078"/>
            <a:ext cx="6750844" cy="6750844"/>
          </a:xfrm>
          <a:custGeom>
            <a:avLst/>
            <a:gdLst/>
            <a:ahLst/>
            <a:cxnLst/>
            <a:rect r="r" b="b" t="t" l="l"/>
            <a:pathLst>
              <a:path h="6750844" w="6750844">
                <a:moveTo>
                  <a:pt x="0" y="0"/>
                </a:moveTo>
                <a:lnTo>
                  <a:pt x="6750844" y="0"/>
                </a:lnTo>
                <a:lnTo>
                  <a:pt x="6750844" y="6750844"/>
                </a:lnTo>
                <a:lnTo>
                  <a:pt x="0" y="675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1" r="0" b="-14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594841" y="2825752"/>
            <a:ext cx="10093358" cy="7469124"/>
            <a:chOff x="0" y="0"/>
            <a:chExt cx="13457810" cy="99588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57810" cy="9958832"/>
            </a:xfrm>
            <a:custGeom>
              <a:avLst/>
              <a:gdLst/>
              <a:ahLst/>
              <a:cxnLst/>
              <a:rect r="r" b="b" t="t" l="l"/>
              <a:pathLst>
                <a:path h="9958832" w="13457810">
                  <a:moveTo>
                    <a:pt x="0" y="0"/>
                  </a:moveTo>
                  <a:lnTo>
                    <a:pt x="13457810" y="0"/>
                  </a:lnTo>
                  <a:lnTo>
                    <a:pt x="13457810" y="9958832"/>
                  </a:lnTo>
                  <a:lnTo>
                    <a:pt x="0" y="9958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" t="0" r="-3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3606" y="4456859"/>
            <a:ext cx="1082278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2"/>
              </a:lnSpc>
            </a:pPr>
            <a:r>
              <a:rPr lang="en-US" sz="9094" spc="1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Digital Potfolio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38" y="67126"/>
            <a:ext cx="18722530" cy="10287000"/>
            <a:chOff x="0" y="0"/>
            <a:chExt cx="2496337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6337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63374">
                  <a:moveTo>
                    <a:pt x="24963374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963374" y="13716000"/>
                  </a:lnTo>
                  <a:lnTo>
                    <a:pt x="2496337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165774" y="0"/>
            <a:ext cx="7129462" cy="10294843"/>
          </a:xfrm>
          <a:custGeom>
            <a:avLst/>
            <a:gdLst/>
            <a:ahLst/>
            <a:cxnLst/>
            <a:rect r="r" b="b" t="t" l="l"/>
            <a:pathLst>
              <a:path h="10294843" w="7129462">
                <a:moveTo>
                  <a:pt x="0" y="0"/>
                </a:moveTo>
                <a:lnTo>
                  <a:pt x="7129462" y="0"/>
                </a:lnTo>
                <a:lnTo>
                  <a:pt x="7129462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" t="0" r="-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712" y="9700481"/>
            <a:ext cx="2660333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b="true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044238" y="671512"/>
            <a:ext cx="542925" cy="542925"/>
            <a:chOff x="0" y="0"/>
            <a:chExt cx="723900" cy="723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516350" y="8415338"/>
            <a:ext cx="971550" cy="971550"/>
          </a:xfrm>
          <a:custGeom>
            <a:avLst/>
            <a:gdLst/>
            <a:ahLst/>
            <a:cxnLst/>
            <a:rect r="r" b="b" t="t" l="l"/>
            <a:pathLst>
              <a:path h="971550" w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030575" y="9201150"/>
            <a:ext cx="371475" cy="371475"/>
            <a:chOff x="0" y="0"/>
            <a:chExt cx="495300" cy="495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00088" y="9615488"/>
            <a:ext cx="5557837" cy="442913"/>
            <a:chOff x="0" y="0"/>
            <a:chExt cx="7410450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10450" cy="590550"/>
            </a:xfrm>
            <a:custGeom>
              <a:avLst/>
              <a:gdLst/>
              <a:ahLst/>
              <a:cxnLst/>
              <a:rect r="r" b="b" t="t" l="l"/>
              <a:pathLst>
                <a:path h="590550" w="7410450">
                  <a:moveTo>
                    <a:pt x="0" y="0"/>
                  </a:moveTo>
                  <a:lnTo>
                    <a:pt x="7410450" y="0"/>
                  </a:lnTo>
                  <a:lnTo>
                    <a:pt x="741045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4" r="0" b="-12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09663" y="652842"/>
            <a:ext cx="5421379" cy="13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872">
                <a:solidFill>
                  <a:srgbClr val="000000"/>
                </a:solidFill>
                <a:latin typeface="Ahsing"/>
                <a:ea typeface="Ahsing"/>
                <a:cs typeface="Ahsing"/>
                <a:sym typeface="Ahsing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512" y="1709666"/>
            <a:ext cx="6573613" cy="857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Problem Statement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Project Overview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End Users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Tools and Technologies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Portfolio design and Layout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Features and Functionality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Results and Screenshots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Conclusion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Github Link</a:t>
            </a:r>
          </a:p>
          <a:p>
            <a:pPr algn="l" marL="980327" indent="-245082" lvl="3">
              <a:lnSpc>
                <a:spcPts val="450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354884" y="1900238"/>
            <a:ext cx="4464558" cy="8229600"/>
            <a:chOff x="0" y="0"/>
            <a:chExt cx="5952744" cy="1097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5274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952744">
                  <a:moveTo>
                    <a:pt x="0" y="0"/>
                  </a:moveTo>
                  <a:lnTo>
                    <a:pt x="5952744" y="0"/>
                  </a:lnTo>
                  <a:lnTo>
                    <a:pt x="595274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4" t="0" r="-8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76337" y="2281237"/>
            <a:ext cx="10306050" cy="63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b="true" sz="4700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Traditional resumes and static portfolios fail to showcase a developer’s skills, creativity, and interactive capabilities effectively. There is a need for a modern, responsive, and visually engaging digital portfolio that highlights technical expertise, projects, and contact information while providing an interactive user experience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731083" y="2756212"/>
            <a:ext cx="4673288" cy="4673288"/>
          </a:xfrm>
          <a:custGeom>
            <a:avLst/>
            <a:gdLst/>
            <a:ahLst/>
            <a:cxnLst/>
            <a:rect r="r" b="b" t="t" l="l"/>
            <a:pathLst>
              <a:path h="4673288" w="4673288">
                <a:moveTo>
                  <a:pt x="0" y="0"/>
                </a:moveTo>
                <a:lnTo>
                  <a:pt x="4673288" y="0"/>
                </a:lnTo>
                <a:lnTo>
                  <a:pt x="4673288" y="4673288"/>
                </a:lnTo>
                <a:lnTo>
                  <a:pt x="0" y="467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51108" y="879092"/>
            <a:ext cx="1041114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22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PROBLEM	STATEMENT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71512" y="2555081"/>
            <a:ext cx="11033394" cy="528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 spc="40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This is a personal portfolio website designed to present Zachariah Roy’s profile, skills, and projects. It provides a responsive, visually appealing neon-themed design, includes sections like About, Skills, Projects, Instagram, and Contact, and demonstrates frontend development capabilities with HTML, CSS, and JavaScript.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78182" y="3750469"/>
            <a:ext cx="6203762" cy="6536531"/>
          </a:xfrm>
          <a:custGeom>
            <a:avLst/>
            <a:gdLst/>
            <a:ahLst/>
            <a:cxnLst/>
            <a:rect r="r" b="b" t="t" l="l"/>
            <a:pathLst>
              <a:path h="6536531" w="6203762">
                <a:moveTo>
                  <a:pt x="0" y="0"/>
                </a:moveTo>
                <a:lnTo>
                  <a:pt x="6203762" y="0"/>
                </a:lnTo>
                <a:lnTo>
                  <a:pt x="6203762" y="6536531"/>
                </a:lnTo>
                <a:lnTo>
                  <a:pt x="0" y="653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84" r="0" b="-584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82712" y="1275556"/>
            <a:ext cx="904249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PROJECT	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843962"/>
            <a:ext cx="271463" cy="271463"/>
            <a:chOff x="0" y="0"/>
            <a:chExt cx="361950" cy="3619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85850" y="9258300"/>
            <a:ext cx="3271837" cy="728663"/>
            <a:chOff x="0" y="0"/>
            <a:chExt cx="4362450" cy="971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62450" cy="971550"/>
            </a:xfrm>
            <a:custGeom>
              <a:avLst/>
              <a:gdLst/>
              <a:ahLst/>
              <a:cxnLst/>
              <a:rect r="r" b="b" t="t" l="l"/>
              <a:pathLst>
                <a:path h="971550" w="4362450">
                  <a:moveTo>
                    <a:pt x="0" y="0"/>
                  </a:moveTo>
                  <a:lnTo>
                    <a:pt x="4362450" y="0"/>
                  </a:lnTo>
                  <a:lnTo>
                    <a:pt x="43624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256959" y="2065243"/>
            <a:ext cx="4773168" cy="8229600"/>
            <a:chOff x="0" y="0"/>
            <a:chExt cx="6364224" cy="1097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642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364224">
                  <a:moveTo>
                    <a:pt x="0" y="0"/>
                  </a:moveTo>
                  <a:lnTo>
                    <a:pt x="6364224" y="0"/>
                  </a:lnTo>
                  <a:lnTo>
                    <a:pt x="63642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4" r="0" b="-34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49178" y="1354199"/>
            <a:ext cx="861409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15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WHO ARE THE END USERS?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743200"/>
            <a:ext cx="11174672" cy="4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Recruiters and hiring managers</a:t>
            </a:r>
          </a:p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Potential clients</a:t>
            </a:r>
          </a:p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Collaborators and peers in the tech/design field</a:t>
            </a:r>
          </a:p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General audience interested in Zachariah’s 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127456" y="3736181"/>
            <a:ext cx="6548438" cy="5965031"/>
          </a:xfrm>
          <a:custGeom>
            <a:avLst/>
            <a:gdLst/>
            <a:ahLst/>
            <a:cxnLst/>
            <a:rect r="r" b="b" t="t" l="l"/>
            <a:pathLst>
              <a:path h="5965031" w="6548438">
                <a:moveTo>
                  <a:pt x="0" y="0"/>
                </a:moveTo>
                <a:lnTo>
                  <a:pt x="6548438" y="0"/>
                </a:lnTo>
                <a:lnTo>
                  <a:pt x="6548438" y="5965031"/>
                </a:lnTo>
                <a:lnTo>
                  <a:pt x="0" y="5965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3" r="0" b="-103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1512" y="1308338"/>
            <a:ext cx="1464468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15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TOOLS AND TECHNIQUES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512" y="2471738"/>
            <a:ext cx="8101014" cy="63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HTML5 – for content structure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CSS3 – for styling and responsive design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JavaScript (ES6+) – for interactivity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Font Awesome – for icons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Responsive Web Design principles – for mobile-friendly layouts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00312" y="9701212"/>
            <a:ext cx="114300" cy="266700"/>
            <a:chOff x="0" y="0"/>
            <a:chExt cx="152400" cy="355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355600"/>
            </a:xfrm>
            <a:custGeom>
              <a:avLst/>
              <a:gdLst/>
              <a:ahLst/>
              <a:cxnLst/>
              <a:rect r="r" b="b" t="t" l="l"/>
              <a:pathLst>
                <a:path h="3556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57132" y="1335881"/>
            <a:ext cx="13116018" cy="82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Theme: Neon modern aesthetic with glowing effects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Sections: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Header &amp; Navigation (sticky menu with links)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Hero Section (intro with CTA button)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About Section (personal introduction with image)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Skills Section (grid of skills with hover animations)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Projects Section (cards with images, descriptions, and links)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Instagram Section (social profile highlight)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Contact Section (form + contact info)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Footer (social media links)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Layout: Grid and flexbox-based, fully responsive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058995" y="3292964"/>
            <a:ext cx="3954590" cy="4357687"/>
            <a:chOff x="0" y="0"/>
            <a:chExt cx="5272786" cy="581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72786" cy="5810250"/>
            </a:xfrm>
            <a:custGeom>
              <a:avLst/>
              <a:gdLst/>
              <a:ahLst/>
              <a:cxnLst/>
              <a:rect r="r" b="b" t="t" l="l"/>
              <a:pathLst>
                <a:path h="5810250" w="5272786">
                  <a:moveTo>
                    <a:pt x="0" y="0"/>
                  </a:moveTo>
                  <a:lnTo>
                    <a:pt x="5272786" y="0"/>
                  </a:lnTo>
                  <a:lnTo>
                    <a:pt x="5272786" y="5810250"/>
                  </a:lnTo>
                  <a:lnTo>
                    <a:pt x="0" y="581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7" r="0" b="-37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6915827" y="9688416"/>
            <a:ext cx="34290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9079" y="450056"/>
            <a:ext cx="1319212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21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POTFOLIO DESIGN AND LAYOUT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586145" y="1900238"/>
            <a:ext cx="4464558" cy="8229600"/>
            <a:chOff x="0" y="0"/>
            <a:chExt cx="5952744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274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952744">
                  <a:moveTo>
                    <a:pt x="0" y="0"/>
                  </a:moveTo>
                  <a:lnTo>
                    <a:pt x="5952744" y="0"/>
                  </a:lnTo>
                  <a:lnTo>
                    <a:pt x="595274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4" t="0" r="-84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651191"/>
            <a:ext cx="1602200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FEATURES AND FUNCTIONALITY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1495" y="1878920"/>
            <a:ext cx="8466632" cy="79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Smooth scrolling navigation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Interactive skill highlights with neon glow effect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Responsive design for desktop and mobile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Project showcase with hover animations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Instagram profile integration with CTA button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Contact form with validation and submission alert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Mobile menu toggle (hamburger menu)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DAGzDxlg8Js</dc:identifier>
  <dcterms:modified xsi:type="dcterms:W3CDTF">2011-08-01T06:04:30Z</dcterms:modified>
  <cp:revision>1</cp:revision>
  <dc:title>ZACHARIAH</dc:title>
</cp:coreProperties>
</file>